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8288000" cy="10287000"/>
  <p:notesSz cx="6858000" cy="9144000"/>
  <p:embeddedFontLst>
    <p:embeddedFont>
      <p:font typeface="Balsamiq Sans" panose="020B0604020202020204" charset="0"/>
      <p:regular r:id="rId18"/>
    </p:embeddedFont>
    <p:embeddedFont>
      <p:font typeface="Verdana" panose="020B0604030504040204" pitchFamily="34" charset="0"/>
      <p:regular r:id="rId19"/>
      <p:bold r:id="rId20"/>
      <p:italic r:id="rId21"/>
      <p:boldItalic r:id="rId22"/>
    </p:embeddedFon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Dreaming Outloud Sans" panose="020B0604020202020204" charset="0"/>
      <p:regular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38" d="100"/>
          <a:sy n="38" d="100"/>
        </p:scale>
        <p:origin x="115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12.svg"/><Relationship Id="rId18" Type="http://schemas.openxmlformats.org/officeDocument/2006/relationships/image" Target="../media/image9.png"/><Relationship Id="rId3" Type="http://schemas.openxmlformats.org/officeDocument/2006/relationships/image" Target="../media/image2.svg"/><Relationship Id="rId21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6.png"/><Relationship Id="rId17" Type="http://schemas.openxmlformats.org/officeDocument/2006/relationships/image" Target="../media/image16.svg"/><Relationship Id="rId2" Type="http://schemas.openxmlformats.org/officeDocument/2006/relationships/image" Target="../media/image1.png"/><Relationship Id="rId16" Type="http://schemas.openxmlformats.org/officeDocument/2006/relationships/image" Target="../media/image8.png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23" Type="http://schemas.openxmlformats.org/officeDocument/2006/relationships/image" Target="../media/image22.svg"/><Relationship Id="rId10" Type="http://schemas.openxmlformats.org/officeDocument/2006/relationships/image" Target="../media/image5.png"/><Relationship Id="rId19" Type="http://schemas.openxmlformats.org/officeDocument/2006/relationships/image" Target="../media/image18.svg"/><Relationship Id="rId4" Type="http://schemas.openxmlformats.org/officeDocument/2006/relationships/image" Target="../media/image2.png"/><Relationship Id="rId9" Type="http://schemas.openxmlformats.org/officeDocument/2006/relationships/image" Target="../media/image8.svg"/><Relationship Id="rId14" Type="http://schemas.openxmlformats.org/officeDocument/2006/relationships/image" Target="../media/image7.png"/><Relationship Id="rId22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svg"/><Relationship Id="rId7" Type="http://schemas.openxmlformats.org/officeDocument/2006/relationships/image" Target="../media/image8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26.svg"/><Relationship Id="rId5" Type="http://schemas.openxmlformats.org/officeDocument/2006/relationships/image" Target="../media/image12.svg"/><Relationship Id="rId10" Type="http://schemas.openxmlformats.org/officeDocument/2006/relationships/image" Target="../media/image13.png"/><Relationship Id="rId4" Type="http://schemas.openxmlformats.org/officeDocument/2006/relationships/image" Target="../media/image6.png"/><Relationship Id="rId9" Type="http://schemas.openxmlformats.org/officeDocument/2006/relationships/image" Target="../media/image24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image" Target="../media/image2.svg"/><Relationship Id="rId7" Type="http://schemas.openxmlformats.org/officeDocument/2006/relationships/image" Target="../media/image15.png"/><Relationship Id="rId12" Type="http://schemas.openxmlformats.org/officeDocument/2006/relationships/image" Target="../media/image33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11" Type="http://schemas.openxmlformats.org/officeDocument/2006/relationships/image" Target="../media/image17.png"/><Relationship Id="rId5" Type="http://schemas.openxmlformats.org/officeDocument/2006/relationships/image" Target="../media/image4.svg"/><Relationship Id="rId10" Type="http://schemas.openxmlformats.org/officeDocument/2006/relationships/image" Target="../media/image31.svg"/><Relationship Id="rId4" Type="http://schemas.openxmlformats.org/officeDocument/2006/relationships/image" Target="../media/image2.png"/><Relationship Id="rId9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image" Target="../media/image16.png"/><Relationship Id="rId3" Type="http://schemas.openxmlformats.org/officeDocument/2006/relationships/image" Target="../media/image6.svg"/><Relationship Id="rId7" Type="http://schemas.openxmlformats.org/officeDocument/2006/relationships/image" Target="../media/image35.svg"/><Relationship Id="rId12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image" Target="../media/image4.svg"/><Relationship Id="rId5" Type="http://schemas.openxmlformats.org/officeDocument/2006/relationships/image" Target="../media/image12.svg"/><Relationship Id="rId10" Type="http://schemas.openxmlformats.org/officeDocument/2006/relationships/image" Target="../media/image2.png"/><Relationship Id="rId4" Type="http://schemas.openxmlformats.org/officeDocument/2006/relationships/image" Target="../media/image6.png"/><Relationship Id="rId9" Type="http://schemas.openxmlformats.org/officeDocument/2006/relationships/image" Target="../media/image2.svg"/><Relationship Id="rId14" Type="http://schemas.openxmlformats.org/officeDocument/2006/relationships/image" Target="../media/image31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image" Target="../media/image16.png"/><Relationship Id="rId3" Type="http://schemas.openxmlformats.org/officeDocument/2006/relationships/image" Target="../media/image6.svg"/><Relationship Id="rId7" Type="http://schemas.openxmlformats.org/officeDocument/2006/relationships/image" Target="../media/image35.svg"/><Relationship Id="rId12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image" Target="../media/image4.svg"/><Relationship Id="rId5" Type="http://schemas.openxmlformats.org/officeDocument/2006/relationships/image" Target="../media/image12.svg"/><Relationship Id="rId10" Type="http://schemas.openxmlformats.org/officeDocument/2006/relationships/image" Target="../media/image2.png"/><Relationship Id="rId4" Type="http://schemas.openxmlformats.org/officeDocument/2006/relationships/image" Target="../media/image6.png"/><Relationship Id="rId9" Type="http://schemas.openxmlformats.org/officeDocument/2006/relationships/image" Target="../media/image2.svg"/><Relationship Id="rId14" Type="http://schemas.openxmlformats.org/officeDocument/2006/relationships/image" Target="../media/image31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2.svg"/><Relationship Id="rId7" Type="http://schemas.openxmlformats.org/officeDocument/2006/relationships/image" Target="../media/image8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8.sv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12.sv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12.svg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12.svg"/><Relationship Id="rId3" Type="http://schemas.openxmlformats.org/officeDocument/2006/relationships/image" Target="../media/image48.svg"/><Relationship Id="rId7" Type="http://schemas.openxmlformats.org/officeDocument/2006/relationships/image" Target="../media/image4.svg"/><Relationship Id="rId12" Type="http://schemas.openxmlformats.org/officeDocument/2006/relationships/image" Target="../media/image6.png"/><Relationship Id="rId17" Type="http://schemas.openxmlformats.org/officeDocument/2006/relationships/image" Target="../media/image56.svg"/><Relationship Id="rId2" Type="http://schemas.openxmlformats.org/officeDocument/2006/relationships/image" Target="../media/image30.png"/><Relationship Id="rId16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11" Type="http://schemas.openxmlformats.org/officeDocument/2006/relationships/image" Target="../media/image8.svg"/><Relationship Id="rId5" Type="http://schemas.openxmlformats.org/officeDocument/2006/relationships/image" Target="../media/image50.svg"/><Relationship Id="rId15" Type="http://schemas.openxmlformats.org/officeDocument/2006/relationships/image" Target="../media/image54.svg"/><Relationship Id="rId10" Type="http://schemas.openxmlformats.org/officeDocument/2006/relationships/image" Target="../media/image4.png"/><Relationship Id="rId4" Type="http://schemas.openxmlformats.org/officeDocument/2006/relationships/image" Target="../media/image31.png"/><Relationship Id="rId9" Type="http://schemas.openxmlformats.org/officeDocument/2006/relationships/image" Target="../media/image52.svg"/><Relationship Id="rId1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0669317" flipH="1">
            <a:off x="193731" y="-2023137"/>
            <a:ext cx="7766439" cy="10342716"/>
          </a:xfrm>
          <a:custGeom>
            <a:avLst/>
            <a:gdLst/>
            <a:ahLst/>
            <a:cxnLst/>
            <a:rect l="l" t="t" r="r" b="b"/>
            <a:pathLst>
              <a:path w="7766439" h="10342716">
                <a:moveTo>
                  <a:pt x="7766439" y="0"/>
                </a:moveTo>
                <a:lnTo>
                  <a:pt x="0" y="0"/>
                </a:lnTo>
                <a:lnTo>
                  <a:pt x="0" y="10342716"/>
                </a:lnTo>
                <a:lnTo>
                  <a:pt x="7766439" y="10342716"/>
                </a:lnTo>
                <a:lnTo>
                  <a:pt x="7766439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7546324">
            <a:off x="10736440" y="1709448"/>
            <a:ext cx="7766439" cy="10342716"/>
          </a:xfrm>
          <a:custGeom>
            <a:avLst/>
            <a:gdLst/>
            <a:ahLst/>
            <a:cxnLst/>
            <a:rect l="l" t="t" r="r" b="b"/>
            <a:pathLst>
              <a:path w="7766439" h="10342716">
                <a:moveTo>
                  <a:pt x="0" y="0"/>
                </a:moveTo>
                <a:lnTo>
                  <a:pt x="7766439" y="0"/>
                </a:lnTo>
                <a:lnTo>
                  <a:pt x="7766439" y="10342715"/>
                </a:lnTo>
                <a:lnTo>
                  <a:pt x="0" y="103427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622271">
            <a:off x="-985261" y="-1789623"/>
            <a:ext cx="4565737" cy="4114800"/>
          </a:xfrm>
          <a:custGeom>
            <a:avLst/>
            <a:gdLst/>
            <a:ahLst/>
            <a:cxnLst/>
            <a:rect l="l" t="t" r="r" b="b"/>
            <a:pathLst>
              <a:path w="4565737" h="4114800">
                <a:moveTo>
                  <a:pt x="0" y="0"/>
                </a:moveTo>
                <a:lnTo>
                  <a:pt x="4565737" y="0"/>
                </a:lnTo>
                <a:lnTo>
                  <a:pt x="456573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4458698" y="7987744"/>
            <a:ext cx="4565737" cy="4114800"/>
          </a:xfrm>
          <a:custGeom>
            <a:avLst/>
            <a:gdLst/>
            <a:ahLst/>
            <a:cxnLst/>
            <a:rect l="l" t="t" r="r" b="b"/>
            <a:pathLst>
              <a:path w="4565737" h="4114800">
                <a:moveTo>
                  <a:pt x="0" y="0"/>
                </a:moveTo>
                <a:lnTo>
                  <a:pt x="4565737" y="0"/>
                </a:lnTo>
                <a:lnTo>
                  <a:pt x="456573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957186">
            <a:off x="-1064726" y="2502585"/>
            <a:ext cx="3450069" cy="4583425"/>
          </a:xfrm>
          <a:custGeom>
            <a:avLst/>
            <a:gdLst/>
            <a:ahLst/>
            <a:cxnLst/>
            <a:rect l="l" t="t" r="r" b="b"/>
            <a:pathLst>
              <a:path w="3450069" h="4583425">
                <a:moveTo>
                  <a:pt x="0" y="0"/>
                </a:moveTo>
                <a:lnTo>
                  <a:pt x="3450069" y="0"/>
                </a:lnTo>
                <a:lnTo>
                  <a:pt x="3450069" y="4583425"/>
                </a:lnTo>
                <a:lnTo>
                  <a:pt x="0" y="458342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-1995416" y="6880806"/>
            <a:ext cx="4944201" cy="4754989"/>
          </a:xfrm>
          <a:custGeom>
            <a:avLst/>
            <a:gdLst/>
            <a:ahLst/>
            <a:cxnLst/>
            <a:rect l="l" t="t" r="r" b="b"/>
            <a:pathLst>
              <a:path w="4944201" h="4754989">
                <a:moveTo>
                  <a:pt x="0" y="0"/>
                </a:moveTo>
                <a:lnTo>
                  <a:pt x="4944201" y="0"/>
                </a:lnTo>
                <a:lnTo>
                  <a:pt x="4944201" y="4754988"/>
                </a:lnTo>
                <a:lnTo>
                  <a:pt x="0" y="475498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5428970" y="-1028700"/>
            <a:ext cx="4391511" cy="4114800"/>
          </a:xfrm>
          <a:custGeom>
            <a:avLst/>
            <a:gdLst/>
            <a:ahLst/>
            <a:cxnLst/>
            <a:rect l="l" t="t" r="r" b="b"/>
            <a:pathLst>
              <a:path w="4391511" h="4114800">
                <a:moveTo>
                  <a:pt x="0" y="0"/>
                </a:moveTo>
                <a:lnTo>
                  <a:pt x="4391511" y="0"/>
                </a:lnTo>
                <a:lnTo>
                  <a:pt x="439151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5742647" y="3285106"/>
            <a:ext cx="4077834" cy="4503632"/>
          </a:xfrm>
          <a:custGeom>
            <a:avLst/>
            <a:gdLst/>
            <a:ahLst/>
            <a:cxnLst/>
            <a:rect l="l" t="t" r="r" b="b"/>
            <a:pathLst>
              <a:path w="4077834" h="4503632">
                <a:moveTo>
                  <a:pt x="0" y="0"/>
                </a:moveTo>
                <a:lnTo>
                  <a:pt x="4077834" y="0"/>
                </a:lnTo>
                <a:lnTo>
                  <a:pt x="4077834" y="4503632"/>
                </a:lnTo>
                <a:lnTo>
                  <a:pt x="0" y="450363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3760677" y="267777"/>
            <a:ext cx="10523748" cy="9531451"/>
          </a:xfrm>
          <a:custGeom>
            <a:avLst/>
            <a:gdLst/>
            <a:ahLst/>
            <a:cxnLst/>
            <a:rect l="l" t="t" r="r" b="b"/>
            <a:pathLst>
              <a:path w="10523748" h="9531451">
                <a:moveTo>
                  <a:pt x="0" y="0"/>
                </a:moveTo>
                <a:lnTo>
                  <a:pt x="10523748" y="0"/>
                </a:lnTo>
                <a:lnTo>
                  <a:pt x="10523748" y="9531451"/>
                </a:lnTo>
                <a:lnTo>
                  <a:pt x="0" y="953145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xmlns="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5355392" y="7226738"/>
            <a:ext cx="7334317" cy="1436436"/>
          </a:xfrm>
          <a:custGeom>
            <a:avLst/>
            <a:gdLst/>
            <a:ahLst/>
            <a:cxnLst/>
            <a:rect l="l" t="t" r="r" b="b"/>
            <a:pathLst>
              <a:path w="7334317" h="1436436">
                <a:moveTo>
                  <a:pt x="0" y="0"/>
                </a:moveTo>
                <a:lnTo>
                  <a:pt x="7334317" y="0"/>
                </a:lnTo>
                <a:lnTo>
                  <a:pt x="7334317" y="1436436"/>
                </a:lnTo>
                <a:lnTo>
                  <a:pt x="0" y="1436436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xmlns="" r:embed="rId19"/>
                </a:ext>
              </a:extLst>
            </a:blip>
            <a:stretch>
              <a:fillRect t="-217945" r="-1206" b="-207400"/>
            </a:stretch>
          </a:blipFill>
        </p:spPr>
      </p:sp>
      <p:sp>
        <p:nvSpPr>
          <p:cNvPr id="12" name="Freeform 12"/>
          <p:cNvSpPr/>
          <p:nvPr/>
        </p:nvSpPr>
        <p:spPr>
          <a:xfrm rot="-8259791">
            <a:off x="2150657" y="5804045"/>
            <a:ext cx="2791411" cy="2891291"/>
          </a:xfrm>
          <a:custGeom>
            <a:avLst/>
            <a:gdLst/>
            <a:ahLst/>
            <a:cxnLst/>
            <a:rect l="l" t="t" r="r" b="b"/>
            <a:pathLst>
              <a:path w="2791411" h="2891291">
                <a:moveTo>
                  <a:pt x="0" y="0"/>
                </a:moveTo>
                <a:lnTo>
                  <a:pt x="2791411" y="0"/>
                </a:lnTo>
                <a:lnTo>
                  <a:pt x="2791411" y="2891291"/>
                </a:lnTo>
                <a:lnTo>
                  <a:pt x="0" y="2891291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xmlns="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-477725">
            <a:off x="12081868" y="16015"/>
            <a:ext cx="2471950" cy="2671066"/>
          </a:xfrm>
          <a:custGeom>
            <a:avLst/>
            <a:gdLst/>
            <a:ahLst/>
            <a:cxnLst/>
            <a:rect l="l" t="t" r="r" b="b"/>
            <a:pathLst>
              <a:path w="2471950" h="2671066">
                <a:moveTo>
                  <a:pt x="0" y="0"/>
                </a:moveTo>
                <a:lnTo>
                  <a:pt x="2471950" y="0"/>
                </a:lnTo>
                <a:lnTo>
                  <a:pt x="2471950" y="2671066"/>
                </a:lnTo>
                <a:lnTo>
                  <a:pt x="0" y="2671066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xmlns="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6283962" y="7646519"/>
            <a:ext cx="5720075" cy="6062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9"/>
              </a:lnSpc>
              <a:spcBef>
                <a:spcPct val="0"/>
              </a:spcBef>
            </a:pPr>
            <a:r>
              <a:rPr lang="en-US" sz="3506" dirty="0" err="1">
                <a:solidFill>
                  <a:srgbClr val="464A4E"/>
                </a:solidFill>
                <a:latin typeface="Balsamiq Sans"/>
                <a:ea typeface="Balsamiq Sans"/>
                <a:cs typeface="Balsamiq Sans"/>
                <a:sym typeface="Balsamiq Sans"/>
              </a:rPr>
              <a:t>Kelas</a:t>
            </a:r>
            <a:r>
              <a:rPr lang="en-US" sz="3506" dirty="0">
                <a:solidFill>
                  <a:srgbClr val="464A4E"/>
                </a:solidFill>
                <a:latin typeface="Balsamiq Sans"/>
                <a:ea typeface="Balsamiq Sans"/>
                <a:cs typeface="Balsamiq Sans"/>
                <a:sym typeface="Balsamiq Sans"/>
              </a:rPr>
              <a:t> IV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631324" y="2254763"/>
            <a:ext cx="12782453" cy="51344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108"/>
              </a:lnSpc>
            </a:pPr>
            <a:r>
              <a:rPr lang="en-US" sz="13375" dirty="0">
                <a:solidFill>
                  <a:schemeClr val="accent6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Bunga </a:t>
            </a:r>
            <a:r>
              <a:rPr lang="en-US" sz="13375" dirty="0" err="1">
                <a:solidFill>
                  <a:schemeClr val="accent6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Sempurna</a:t>
            </a:r>
            <a:r>
              <a:rPr lang="en-US" sz="13375" dirty="0">
                <a:solidFill>
                  <a:schemeClr val="accent6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 &amp; Bunga </a:t>
            </a:r>
            <a:r>
              <a:rPr lang="en-US" sz="13375" dirty="0" err="1">
                <a:solidFill>
                  <a:schemeClr val="accent6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tidak</a:t>
            </a:r>
            <a:r>
              <a:rPr lang="en-US" sz="13375" dirty="0">
                <a:solidFill>
                  <a:schemeClr val="accent6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 </a:t>
            </a:r>
            <a:r>
              <a:rPr lang="en-US" sz="13375" dirty="0" err="1">
                <a:solidFill>
                  <a:schemeClr val="accent6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sempurna</a:t>
            </a:r>
            <a:endParaRPr lang="en-US" sz="13375" dirty="0">
              <a:solidFill>
                <a:schemeClr val="accent6"/>
              </a:solidFill>
              <a:latin typeface="Dreaming Outloud Sans"/>
              <a:ea typeface="Dreaming Outloud Sans"/>
              <a:cs typeface="Dreaming Outloud Sans"/>
              <a:sym typeface="Dreaming Outloud San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249720" y="53018"/>
            <a:ext cx="3603076" cy="65527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ysClr val="windowText" lastClr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JUMRIAH, </a:t>
            </a:r>
            <a:r>
              <a:rPr lang="en-US" sz="3200" dirty="0" err="1" smtClean="0">
                <a:solidFill>
                  <a:sysClr val="windowText" lastClr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S.Pd</a:t>
            </a:r>
            <a:endParaRPr lang="en-US" sz="3200" dirty="0">
              <a:solidFill>
                <a:sysClr val="windowText" lastClr="00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9747116" flipH="1">
            <a:off x="2129413" y="-2014576"/>
            <a:ext cx="7766439" cy="10342716"/>
          </a:xfrm>
          <a:custGeom>
            <a:avLst/>
            <a:gdLst/>
            <a:ahLst/>
            <a:cxnLst/>
            <a:rect l="l" t="t" r="r" b="b"/>
            <a:pathLst>
              <a:path w="7766439" h="10342716">
                <a:moveTo>
                  <a:pt x="7766439" y="0"/>
                </a:moveTo>
                <a:lnTo>
                  <a:pt x="0" y="0"/>
                </a:lnTo>
                <a:lnTo>
                  <a:pt x="0" y="10342715"/>
                </a:lnTo>
                <a:lnTo>
                  <a:pt x="7766439" y="10342715"/>
                </a:lnTo>
                <a:lnTo>
                  <a:pt x="7766439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460341" y="788884"/>
            <a:ext cx="6563611" cy="28009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822"/>
              </a:lnSpc>
            </a:pPr>
            <a:r>
              <a:rPr lang="en-US" sz="10209" spc="-1020">
                <a:solidFill>
                  <a:srgbClr val="464A4E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BAB I</a:t>
            </a:r>
          </a:p>
          <a:p>
            <a:pPr algn="l">
              <a:lnSpc>
                <a:spcPts val="10822"/>
              </a:lnSpc>
            </a:pPr>
            <a:r>
              <a:rPr lang="en-US" sz="10209" spc="-1020">
                <a:solidFill>
                  <a:srgbClr val="464A4E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TOPIK C</a:t>
            </a:r>
          </a:p>
        </p:txBody>
      </p:sp>
      <p:sp>
        <p:nvSpPr>
          <p:cNvPr id="4" name="Freeform 4"/>
          <p:cNvSpPr/>
          <p:nvPr/>
        </p:nvSpPr>
        <p:spPr>
          <a:xfrm rot="8303958">
            <a:off x="-452577" y="7148607"/>
            <a:ext cx="4966135" cy="4653217"/>
          </a:xfrm>
          <a:custGeom>
            <a:avLst/>
            <a:gdLst/>
            <a:ahLst/>
            <a:cxnLst/>
            <a:rect l="l" t="t" r="r" b="b"/>
            <a:pathLst>
              <a:path w="4966135" h="4653217">
                <a:moveTo>
                  <a:pt x="0" y="0"/>
                </a:moveTo>
                <a:lnTo>
                  <a:pt x="4966135" y="0"/>
                </a:lnTo>
                <a:lnTo>
                  <a:pt x="4966135" y="4653217"/>
                </a:lnTo>
                <a:lnTo>
                  <a:pt x="0" y="465321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833959" flipH="1">
            <a:off x="12402881" y="3520294"/>
            <a:ext cx="7766439" cy="10342716"/>
          </a:xfrm>
          <a:custGeom>
            <a:avLst/>
            <a:gdLst/>
            <a:ahLst/>
            <a:cxnLst/>
            <a:rect l="l" t="t" r="r" b="b"/>
            <a:pathLst>
              <a:path w="7766439" h="10342716">
                <a:moveTo>
                  <a:pt x="7766440" y="0"/>
                </a:moveTo>
                <a:lnTo>
                  <a:pt x="0" y="0"/>
                </a:lnTo>
                <a:lnTo>
                  <a:pt x="0" y="10342715"/>
                </a:lnTo>
                <a:lnTo>
                  <a:pt x="7766440" y="10342715"/>
                </a:lnTo>
                <a:lnTo>
                  <a:pt x="776644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6739339" y="-688321"/>
            <a:ext cx="3097322" cy="4114800"/>
          </a:xfrm>
          <a:custGeom>
            <a:avLst/>
            <a:gdLst/>
            <a:ahLst/>
            <a:cxnLst/>
            <a:rect l="l" t="t" r="r" b="b"/>
            <a:pathLst>
              <a:path w="3097322" h="4114800">
                <a:moveTo>
                  <a:pt x="0" y="0"/>
                </a:moveTo>
                <a:lnTo>
                  <a:pt x="3097322" y="0"/>
                </a:lnTo>
                <a:lnTo>
                  <a:pt x="309732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5821217">
            <a:off x="16479324" y="8065519"/>
            <a:ext cx="2747626" cy="2819392"/>
          </a:xfrm>
          <a:custGeom>
            <a:avLst/>
            <a:gdLst/>
            <a:ahLst/>
            <a:cxnLst/>
            <a:rect l="l" t="t" r="r" b="b"/>
            <a:pathLst>
              <a:path w="2747626" h="2819392">
                <a:moveTo>
                  <a:pt x="0" y="0"/>
                </a:moveTo>
                <a:lnTo>
                  <a:pt x="2747626" y="0"/>
                </a:lnTo>
                <a:lnTo>
                  <a:pt x="2747626" y="2819392"/>
                </a:lnTo>
                <a:lnTo>
                  <a:pt x="0" y="281939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8668044" y="2032176"/>
            <a:ext cx="6424251" cy="59072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29"/>
              </a:lnSpc>
            </a:pPr>
            <a:r>
              <a:rPr lang="en-US" sz="4806">
                <a:solidFill>
                  <a:srgbClr val="464A4E"/>
                </a:solidFill>
                <a:latin typeface="Balsamiq Sans"/>
                <a:ea typeface="Balsamiq Sans"/>
                <a:cs typeface="Balsamiq Sans"/>
                <a:sym typeface="Balsamiq Sans"/>
              </a:rPr>
              <a:t>Perkembangbiakan Tumbuhan.</a:t>
            </a:r>
          </a:p>
          <a:p>
            <a:pPr algn="l">
              <a:lnSpc>
                <a:spcPts val="6729"/>
              </a:lnSpc>
            </a:pPr>
            <a:endParaRPr lang="en-US" sz="4806">
              <a:solidFill>
                <a:srgbClr val="464A4E"/>
              </a:solidFill>
              <a:latin typeface="Balsamiq Sans"/>
              <a:ea typeface="Balsamiq Sans"/>
              <a:cs typeface="Balsamiq Sans"/>
              <a:sym typeface="Balsamiq Sans"/>
            </a:endParaRPr>
          </a:p>
          <a:p>
            <a:pPr algn="l">
              <a:lnSpc>
                <a:spcPts val="6729"/>
              </a:lnSpc>
            </a:pPr>
            <a:r>
              <a:rPr lang="en-US" sz="4806">
                <a:solidFill>
                  <a:srgbClr val="464A4E"/>
                </a:solidFill>
                <a:latin typeface="Balsamiq Sans"/>
                <a:ea typeface="Balsamiq Sans"/>
                <a:cs typeface="Balsamiq Sans"/>
                <a:sym typeface="Balsamiq Sans"/>
              </a:rPr>
              <a:t>Materi Pokok : Bagian Tubuh Bunga dan Fungsi Penyerbukan Penyebaran Biji</a:t>
            </a:r>
          </a:p>
        </p:txBody>
      </p:sp>
      <p:sp>
        <p:nvSpPr>
          <p:cNvPr id="9" name="Freeform 9"/>
          <p:cNvSpPr/>
          <p:nvPr/>
        </p:nvSpPr>
        <p:spPr>
          <a:xfrm rot="3602307" flipH="1">
            <a:off x="3173570" y="4241144"/>
            <a:ext cx="2179717" cy="2781541"/>
          </a:xfrm>
          <a:custGeom>
            <a:avLst/>
            <a:gdLst/>
            <a:ahLst/>
            <a:cxnLst/>
            <a:rect l="l" t="t" r="r" b="b"/>
            <a:pathLst>
              <a:path w="2179717" h="2781541">
                <a:moveTo>
                  <a:pt x="2179717" y="0"/>
                </a:moveTo>
                <a:lnTo>
                  <a:pt x="0" y="0"/>
                </a:lnTo>
                <a:lnTo>
                  <a:pt x="0" y="2781541"/>
                </a:lnTo>
                <a:lnTo>
                  <a:pt x="2179717" y="2781541"/>
                </a:lnTo>
                <a:lnTo>
                  <a:pt x="2179717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451361">
            <a:off x="6380262" y="3512483"/>
            <a:ext cx="7766439" cy="10342716"/>
          </a:xfrm>
          <a:custGeom>
            <a:avLst/>
            <a:gdLst/>
            <a:ahLst/>
            <a:cxnLst/>
            <a:rect l="l" t="t" r="r" b="b"/>
            <a:pathLst>
              <a:path w="7766439" h="10342716">
                <a:moveTo>
                  <a:pt x="0" y="0"/>
                </a:moveTo>
                <a:lnTo>
                  <a:pt x="7766439" y="0"/>
                </a:lnTo>
                <a:lnTo>
                  <a:pt x="7766439" y="10342715"/>
                </a:lnTo>
                <a:lnTo>
                  <a:pt x="0" y="103427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3034972">
            <a:off x="5982978" y="-417493"/>
            <a:ext cx="4565737" cy="4114800"/>
          </a:xfrm>
          <a:custGeom>
            <a:avLst/>
            <a:gdLst/>
            <a:ahLst/>
            <a:cxnLst/>
            <a:rect l="l" t="t" r="r" b="b"/>
            <a:pathLst>
              <a:path w="4565737" h="4114800">
                <a:moveTo>
                  <a:pt x="0" y="0"/>
                </a:moveTo>
                <a:lnTo>
                  <a:pt x="4565737" y="0"/>
                </a:lnTo>
                <a:lnTo>
                  <a:pt x="456573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0" y="0"/>
            <a:ext cx="7711420" cy="10287000"/>
            <a:chOff x="0" y="0"/>
            <a:chExt cx="1194701" cy="159372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194701" cy="1593725"/>
            </a:xfrm>
            <a:custGeom>
              <a:avLst/>
              <a:gdLst/>
              <a:ahLst/>
              <a:cxnLst/>
              <a:rect l="l" t="t" r="r" b="b"/>
              <a:pathLst>
                <a:path w="1194701" h="1593725">
                  <a:moveTo>
                    <a:pt x="0" y="0"/>
                  </a:moveTo>
                  <a:lnTo>
                    <a:pt x="1194701" y="0"/>
                  </a:lnTo>
                  <a:lnTo>
                    <a:pt x="1194701" y="1593725"/>
                  </a:lnTo>
                  <a:lnTo>
                    <a:pt x="0" y="1593725"/>
                  </a:lnTo>
                  <a:close/>
                </a:path>
              </a:pathLst>
            </a:custGeom>
            <a:blipFill>
              <a:blip r:embed="rId6"/>
              <a:stretch>
                <a:fillRect l="-60475" r="-60475"/>
              </a:stretch>
            </a:blipFill>
          </p:spPr>
        </p:sp>
      </p:grpSp>
      <p:sp>
        <p:nvSpPr>
          <p:cNvPr id="6" name="Freeform 6"/>
          <p:cNvSpPr/>
          <p:nvPr/>
        </p:nvSpPr>
        <p:spPr>
          <a:xfrm rot="1490737">
            <a:off x="15564712" y="7298000"/>
            <a:ext cx="3389176" cy="4432685"/>
          </a:xfrm>
          <a:custGeom>
            <a:avLst/>
            <a:gdLst/>
            <a:ahLst/>
            <a:cxnLst/>
            <a:rect l="l" t="t" r="r" b="b"/>
            <a:pathLst>
              <a:path w="3389176" h="4432685">
                <a:moveTo>
                  <a:pt x="0" y="0"/>
                </a:moveTo>
                <a:lnTo>
                  <a:pt x="3389176" y="0"/>
                </a:lnTo>
                <a:lnTo>
                  <a:pt x="3389176" y="4432685"/>
                </a:lnTo>
                <a:lnTo>
                  <a:pt x="0" y="443268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4251541" flipH="1">
            <a:off x="13038341" y="-1851707"/>
            <a:ext cx="7766439" cy="10342716"/>
          </a:xfrm>
          <a:custGeom>
            <a:avLst/>
            <a:gdLst/>
            <a:ahLst/>
            <a:cxnLst/>
            <a:rect l="l" t="t" r="r" b="b"/>
            <a:pathLst>
              <a:path w="7766439" h="10342716">
                <a:moveTo>
                  <a:pt x="7766439" y="0"/>
                </a:moveTo>
                <a:lnTo>
                  <a:pt x="0" y="0"/>
                </a:lnTo>
                <a:lnTo>
                  <a:pt x="0" y="10342716"/>
                </a:lnTo>
                <a:lnTo>
                  <a:pt x="7766439" y="10342716"/>
                </a:lnTo>
                <a:lnTo>
                  <a:pt x="7766439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2616213">
            <a:off x="8006089" y="6998633"/>
            <a:ext cx="2275821" cy="2904180"/>
          </a:xfrm>
          <a:custGeom>
            <a:avLst/>
            <a:gdLst/>
            <a:ahLst/>
            <a:cxnLst/>
            <a:rect l="l" t="t" r="r" b="b"/>
            <a:pathLst>
              <a:path w="2275821" h="2904180">
                <a:moveTo>
                  <a:pt x="0" y="0"/>
                </a:moveTo>
                <a:lnTo>
                  <a:pt x="2275822" y="0"/>
                </a:lnTo>
                <a:lnTo>
                  <a:pt x="2275822" y="2904180"/>
                </a:lnTo>
                <a:lnTo>
                  <a:pt x="0" y="290418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868137">
            <a:off x="16325117" y="-480029"/>
            <a:ext cx="2468959" cy="2280420"/>
          </a:xfrm>
          <a:custGeom>
            <a:avLst/>
            <a:gdLst/>
            <a:ahLst/>
            <a:cxnLst/>
            <a:rect l="l" t="t" r="r" b="b"/>
            <a:pathLst>
              <a:path w="2468959" h="2280420">
                <a:moveTo>
                  <a:pt x="0" y="0"/>
                </a:moveTo>
                <a:lnTo>
                  <a:pt x="2468959" y="0"/>
                </a:lnTo>
                <a:lnTo>
                  <a:pt x="2468959" y="2280420"/>
                </a:lnTo>
                <a:lnTo>
                  <a:pt x="0" y="228042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9848245" y="1449021"/>
            <a:ext cx="7411055" cy="63502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2663"/>
              </a:lnSpc>
              <a:spcBef>
                <a:spcPct val="0"/>
              </a:spcBef>
            </a:pPr>
            <a:r>
              <a:rPr lang="en-US" sz="9045">
                <a:solidFill>
                  <a:srgbClr val="464A4E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ADA BERAPA BAGIAN TUBUH TUMBUHAN?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969282">
            <a:off x="15352927" y="7013625"/>
            <a:ext cx="4565737" cy="4114800"/>
          </a:xfrm>
          <a:custGeom>
            <a:avLst/>
            <a:gdLst/>
            <a:ahLst/>
            <a:cxnLst/>
            <a:rect l="l" t="t" r="r" b="b"/>
            <a:pathLst>
              <a:path w="4565737" h="4114800">
                <a:moveTo>
                  <a:pt x="0" y="0"/>
                </a:moveTo>
                <a:lnTo>
                  <a:pt x="4565737" y="0"/>
                </a:lnTo>
                <a:lnTo>
                  <a:pt x="456573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955042">
            <a:off x="15398354" y="0"/>
            <a:ext cx="4391511" cy="4114800"/>
          </a:xfrm>
          <a:custGeom>
            <a:avLst/>
            <a:gdLst/>
            <a:ahLst/>
            <a:cxnLst/>
            <a:rect l="l" t="t" r="r" b="b"/>
            <a:pathLst>
              <a:path w="4391511" h="4114800">
                <a:moveTo>
                  <a:pt x="0" y="0"/>
                </a:moveTo>
                <a:lnTo>
                  <a:pt x="4391511" y="0"/>
                </a:lnTo>
                <a:lnTo>
                  <a:pt x="439151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0688929">
            <a:off x="1735518" y="660689"/>
            <a:ext cx="10078324" cy="8806250"/>
          </a:xfrm>
          <a:custGeom>
            <a:avLst/>
            <a:gdLst/>
            <a:ahLst/>
            <a:cxnLst/>
            <a:rect l="l" t="t" r="r" b="b"/>
            <a:pathLst>
              <a:path w="10078324" h="8806250">
                <a:moveTo>
                  <a:pt x="0" y="0"/>
                </a:moveTo>
                <a:lnTo>
                  <a:pt x="10078324" y="0"/>
                </a:lnTo>
                <a:lnTo>
                  <a:pt x="10078324" y="8806250"/>
                </a:lnTo>
                <a:lnTo>
                  <a:pt x="0" y="88062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" name="Freeform 5"/>
          <p:cNvSpPr/>
          <p:nvPr/>
        </p:nvSpPr>
        <p:spPr>
          <a:xfrm rot="9747116" flipH="1">
            <a:off x="-1647655" y="-2201851"/>
            <a:ext cx="7766439" cy="10342716"/>
          </a:xfrm>
          <a:custGeom>
            <a:avLst/>
            <a:gdLst/>
            <a:ahLst/>
            <a:cxnLst/>
            <a:rect l="l" t="t" r="r" b="b"/>
            <a:pathLst>
              <a:path w="7766439" h="10342716">
                <a:moveTo>
                  <a:pt x="7766439" y="0"/>
                </a:moveTo>
                <a:lnTo>
                  <a:pt x="0" y="0"/>
                </a:lnTo>
                <a:lnTo>
                  <a:pt x="0" y="10342715"/>
                </a:lnTo>
                <a:lnTo>
                  <a:pt x="7766439" y="10342715"/>
                </a:lnTo>
                <a:lnTo>
                  <a:pt x="7766439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2197928">
            <a:off x="367576" y="8811310"/>
            <a:ext cx="4565737" cy="4114800"/>
          </a:xfrm>
          <a:custGeom>
            <a:avLst/>
            <a:gdLst/>
            <a:ahLst/>
            <a:cxnLst/>
            <a:rect l="l" t="t" r="r" b="b"/>
            <a:pathLst>
              <a:path w="4565737" h="4114800">
                <a:moveTo>
                  <a:pt x="0" y="0"/>
                </a:moveTo>
                <a:lnTo>
                  <a:pt x="4565737" y="0"/>
                </a:lnTo>
                <a:lnTo>
                  <a:pt x="456573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10967483" y="2601832"/>
            <a:ext cx="6721178" cy="6469193"/>
            <a:chOff x="30480" y="591820"/>
            <a:chExt cx="12736830" cy="1225931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2736830" cy="12259310"/>
            </a:xfrm>
            <a:custGeom>
              <a:avLst/>
              <a:gdLst/>
              <a:ahLst/>
              <a:cxnLst/>
              <a:rect l="l" t="t" r="r" b="b"/>
              <a:pathLst>
                <a:path w="12736830" h="12259310">
                  <a:moveTo>
                    <a:pt x="11925300" y="4271010"/>
                  </a:moveTo>
                  <a:cubicBezTo>
                    <a:pt x="10819130" y="2120900"/>
                    <a:pt x="8590280" y="544830"/>
                    <a:pt x="6215380" y="297180"/>
                  </a:cubicBezTo>
                  <a:cubicBezTo>
                    <a:pt x="4277360" y="0"/>
                    <a:pt x="3002280" y="913130"/>
                    <a:pt x="1960880" y="2170430"/>
                  </a:cubicBezTo>
                  <a:cubicBezTo>
                    <a:pt x="919480" y="3427730"/>
                    <a:pt x="365760" y="5030470"/>
                    <a:pt x="142240" y="6647180"/>
                  </a:cubicBezTo>
                  <a:cubicBezTo>
                    <a:pt x="24130" y="7500620"/>
                    <a:pt x="0" y="8406130"/>
                    <a:pt x="361950" y="9188450"/>
                  </a:cubicBezTo>
                  <a:cubicBezTo>
                    <a:pt x="820420" y="10180320"/>
                    <a:pt x="1822450" y="10811510"/>
                    <a:pt x="2842260" y="11203940"/>
                  </a:cubicBezTo>
                  <a:cubicBezTo>
                    <a:pt x="5585460" y="12259310"/>
                    <a:pt x="8953501" y="11850370"/>
                    <a:pt x="11088370" y="9828530"/>
                  </a:cubicBezTo>
                  <a:cubicBezTo>
                    <a:pt x="11756390" y="9196070"/>
                    <a:pt x="12303760" y="8403590"/>
                    <a:pt x="12499340" y="7504430"/>
                  </a:cubicBezTo>
                  <a:cubicBezTo>
                    <a:pt x="12736830" y="6413500"/>
                    <a:pt x="12435840" y="5264150"/>
                    <a:pt x="11925300" y="4271010"/>
                  </a:cubicBezTo>
                  <a:close/>
                </a:path>
              </a:pathLst>
            </a:custGeom>
            <a:blipFill>
              <a:blip r:embed="rId12"/>
              <a:stretch>
                <a:fillRect t="-2320" b="-4509"/>
              </a:stretch>
            </a:blipFill>
          </p:spPr>
        </p:sp>
      </p:grpSp>
      <p:sp>
        <p:nvSpPr>
          <p:cNvPr id="9" name="Freeform 9"/>
          <p:cNvSpPr/>
          <p:nvPr/>
        </p:nvSpPr>
        <p:spPr>
          <a:xfrm rot="5723699">
            <a:off x="-289477" y="-762550"/>
            <a:ext cx="2636354" cy="3364257"/>
          </a:xfrm>
          <a:custGeom>
            <a:avLst/>
            <a:gdLst/>
            <a:ahLst/>
            <a:cxnLst/>
            <a:rect l="l" t="t" r="r" b="b"/>
            <a:pathLst>
              <a:path w="2636354" h="3364257">
                <a:moveTo>
                  <a:pt x="0" y="0"/>
                </a:moveTo>
                <a:lnTo>
                  <a:pt x="2636354" y="0"/>
                </a:lnTo>
                <a:lnTo>
                  <a:pt x="2636354" y="3364257"/>
                </a:lnTo>
                <a:lnTo>
                  <a:pt x="0" y="336425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6641330" y="767178"/>
            <a:ext cx="9351411" cy="13684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00"/>
              </a:lnSpc>
              <a:spcBef>
                <a:spcPct val="0"/>
              </a:spcBef>
            </a:pPr>
            <a:r>
              <a:rPr lang="en-US" sz="8000">
                <a:solidFill>
                  <a:srgbClr val="464A4E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Tujuan Pembelajaran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562554" y="4106775"/>
            <a:ext cx="6424251" cy="33640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29"/>
              </a:lnSpc>
            </a:pPr>
            <a:r>
              <a:rPr lang="en-US" sz="4806">
                <a:solidFill>
                  <a:srgbClr val="464A4E"/>
                </a:solidFill>
                <a:latin typeface="Balsamiq Sans"/>
                <a:ea typeface="Balsamiq Sans"/>
                <a:cs typeface="Balsamiq Sans"/>
                <a:sym typeface="Balsamiq Sans"/>
              </a:rPr>
              <a:t>Peserta didik bisa mengidentifikasi bagian-bagian bunga dan fungsinya.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969282">
            <a:off x="15352927" y="7013625"/>
            <a:ext cx="4565737" cy="4114800"/>
          </a:xfrm>
          <a:custGeom>
            <a:avLst/>
            <a:gdLst/>
            <a:ahLst/>
            <a:cxnLst/>
            <a:rect l="l" t="t" r="r" b="b"/>
            <a:pathLst>
              <a:path w="4565737" h="4114800">
                <a:moveTo>
                  <a:pt x="0" y="0"/>
                </a:moveTo>
                <a:lnTo>
                  <a:pt x="4565737" y="0"/>
                </a:lnTo>
                <a:lnTo>
                  <a:pt x="456573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955042">
            <a:off x="15398354" y="0"/>
            <a:ext cx="4391511" cy="4114800"/>
          </a:xfrm>
          <a:custGeom>
            <a:avLst/>
            <a:gdLst/>
            <a:ahLst/>
            <a:cxnLst/>
            <a:rect l="l" t="t" r="r" b="b"/>
            <a:pathLst>
              <a:path w="4391511" h="4114800">
                <a:moveTo>
                  <a:pt x="0" y="0"/>
                </a:moveTo>
                <a:lnTo>
                  <a:pt x="4391511" y="0"/>
                </a:lnTo>
                <a:lnTo>
                  <a:pt x="439151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0688929">
            <a:off x="1735518" y="660689"/>
            <a:ext cx="10078324" cy="8806250"/>
          </a:xfrm>
          <a:custGeom>
            <a:avLst/>
            <a:gdLst/>
            <a:ahLst/>
            <a:cxnLst/>
            <a:rect l="l" t="t" r="r" b="b"/>
            <a:pathLst>
              <a:path w="10078324" h="8806250">
                <a:moveTo>
                  <a:pt x="0" y="0"/>
                </a:moveTo>
                <a:lnTo>
                  <a:pt x="10078324" y="0"/>
                </a:lnTo>
                <a:lnTo>
                  <a:pt x="10078324" y="8806250"/>
                </a:lnTo>
                <a:lnTo>
                  <a:pt x="0" y="88062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" name="Freeform 5"/>
          <p:cNvSpPr/>
          <p:nvPr/>
        </p:nvSpPr>
        <p:spPr>
          <a:xfrm rot="9747116" flipH="1">
            <a:off x="-1647655" y="-2201851"/>
            <a:ext cx="7766439" cy="10342716"/>
          </a:xfrm>
          <a:custGeom>
            <a:avLst/>
            <a:gdLst/>
            <a:ahLst/>
            <a:cxnLst/>
            <a:rect l="l" t="t" r="r" b="b"/>
            <a:pathLst>
              <a:path w="7766439" h="10342716">
                <a:moveTo>
                  <a:pt x="7766439" y="0"/>
                </a:moveTo>
                <a:lnTo>
                  <a:pt x="0" y="0"/>
                </a:lnTo>
                <a:lnTo>
                  <a:pt x="0" y="10342715"/>
                </a:lnTo>
                <a:lnTo>
                  <a:pt x="7766439" y="10342715"/>
                </a:lnTo>
                <a:lnTo>
                  <a:pt x="7766439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2197928">
            <a:off x="367576" y="8811310"/>
            <a:ext cx="4565737" cy="4114800"/>
          </a:xfrm>
          <a:custGeom>
            <a:avLst/>
            <a:gdLst/>
            <a:ahLst/>
            <a:cxnLst/>
            <a:rect l="l" t="t" r="r" b="b"/>
            <a:pathLst>
              <a:path w="4565737" h="4114800">
                <a:moveTo>
                  <a:pt x="0" y="0"/>
                </a:moveTo>
                <a:lnTo>
                  <a:pt x="4565737" y="0"/>
                </a:lnTo>
                <a:lnTo>
                  <a:pt x="456573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10967483" y="2601832"/>
            <a:ext cx="6721178" cy="6469193"/>
            <a:chOff x="30480" y="591820"/>
            <a:chExt cx="12736830" cy="1225931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2736830" cy="12259310"/>
            </a:xfrm>
            <a:custGeom>
              <a:avLst/>
              <a:gdLst/>
              <a:ahLst/>
              <a:cxnLst/>
              <a:rect l="l" t="t" r="r" b="b"/>
              <a:pathLst>
                <a:path w="12736830" h="12259310">
                  <a:moveTo>
                    <a:pt x="11925300" y="4271010"/>
                  </a:moveTo>
                  <a:cubicBezTo>
                    <a:pt x="10819130" y="2120900"/>
                    <a:pt x="8590280" y="544830"/>
                    <a:pt x="6215380" y="297180"/>
                  </a:cubicBezTo>
                  <a:cubicBezTo>
                    <a:pt x="4277360" y="0"/>
                    <a:pt x="3002280" y="913130"/>
                    <a:pt x="1960880" y="2170430"/>
                  </a:cubicBezTo>
                  <a:cubicBezTo>
                    <a:pt x="919480" y="3427730"/>
                    <a:pt x="365760" y="5030470"/>
                    <a:pt x="142240" y="6647180"/>
                  </a:cubicBezTo>
                  <a:cubicBezTo>
                    <a:pt x="24130" y="7500620"/>
                    <a:pt x="0" y="8406130"/>
                    <a:pt x="361950" y="9188450"/>
                  </a:cubicBezTo>
                  <a:cubicBezTo>
                    <a:pt x="820420" y="10180320"/>
                    <a:pt x="1822450" y="10811510"/>
                    <a:pt x="2842260" y="11203940"/>
                  </a:cubicBezTo>
                  <a:cubicBezTo>
                    <a:pt x="5585460" y="12259310"/>
                    <a:pt x="8953501" y="11850370"/>
                    <a:pt x="11088370" y="9828530"/>
                  </a:cubicBezTo>
                  <a:cubicBezTo>
                    <a:pt x="11756390" y="9196070"/>
                    <a:pt x="12303760" y="8403590"/>
                    <a:pt x="12499340" y="7504430"/>
                  </a:cubicBezTo>
                  <a:cubicBezTo>
                    <a:pt x="12736830" y="6413500"/>
                    <a:pt x="12435840" y="5264150"/>
                    <a:pt x="11925300" y="4271010"/>
                  </a:cubicBezTo>
                  <a:close/>
                </a:path>
              </a:pathLst>
            </a:custGeom>
            <a:blipFill>
              <a:blip r:embed="rId12"/>
              <a:stretch>
                <a:fillRect t="-2320" b="-4509"/>
              </a:stretch>
            </a:blipFill>
          </p:spPr>
        </p:sp>
      </p:grpSp>
      <p:sp>
        <p:nvSpPr>
          <p:cNvPr id="9" name="Freeform 9"/>
          <p:cNvSpPr/>
          <p:nvPr/>
        </p:nvSpPr>
        <p:spPr>
          <a:xfrm rot="5723699">
            <a:off x="-289477" y="-762550"/>
            <a:ext cx="2636354" cy="3364257"/>
          </a:xfrm>
          <a:custGeom>
            <a:avLst/>
            <a:gdLst/>
            <a:ahLst/>
            <a:cxnLst/>
            <a:rect l="l" t="t" r="r" b="b"/>
            <a:pathLst>
              <a:path w="2636354" h="3364257">
                <a:moveTo>
                  <a:pt x="0" y="0"/>
                </a:moveTo>
                <a:lnTo>
                  <a:pt x="2636354" y="0"/>
                </a:lnTo>
                <a:lnTo>
                  <a:pt x="2636354" y="3364257"/>
                </a:lnTo>
                <a:lnTo>
                  <a:pt x="0" y="336425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3973521" y="4225520"/>
            <a:ext cx="6424251" cy="31075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269"/>
              </a:lnSpc>
            </a:pPr>
            <a:r>
              <a:rPr lang="en-US" sz="5906">
                <a:solidFill>
                  <a:srgbClr val="464A4E"/>
                </a:solidFill>
                <a:latin typeface="Balsamiq Sans"/>
                <a:ea typeface="Balsamiq Sans"/>
                <a:cs typeface="Balsamiq Sans"/>
                <a:sym typeface="Balsamiq Sans"/>
              </a:rPr>
              <a:t>APA SAJAKAH BAGIAN-BAGIAN BUNGA?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694990" flipH="1">
            <a:off x="9850002" y="1812448"/>
            <a:ext cx="9025773" cy="12019794"/>
          </a:xfrm>
          <a:custGeom>
            <a:avLst/>
            <a:gdLst/>
            <a:ahLst/>
            <a:cxnLst/>
            <a:rect l="l" t="t" r="r" b="b"/>
            <a:pathLst>
              <a:path w="9025773" h="12019794">
                <a:moveTo>
                  <a:pt x="9025773" y="0"/>
                </a:moveTo>
                <a:lnTo>
                  <a:pt x="0" y="0"/>
                </a:lnTo>
                <a:lnTo>
                  <a:pt x="0" y="12019794"/>
                </a:lnTo>
                <a:lnTo>
                  <a:pt x="9025773" y="12019794"/>
                </a:lnTo>
                <a:lnTo>
                  <a:pt x="902577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10318204" flipH="1">
            <a:off x="-1315917" y="-3463413"/>
            <a:ext cx="9856675" cy="13126322"/>
          </a:xfrm>
          <a:custGeom>
            <a:avLst/>
            <a:gdLst/>
            <a:ahLst/>
            <a:cxnLst/>
            <a:rect l="l" t="t" r="r" b="b"/>
            <a:pathLst>
              <a:path w="9856675" h="13126322">
                <a:moveTo>
                  <a:pt x="9856675" y="0"/>
                </a:moveTo>
                <a:lnTo>
                  <a:pt x="0" y="0"/>
                </a:lnTo>
                <a:lnTo>
                  <a:pt x="0" y="13126323"/>
                </a:lnTo>
                <a:lnTo>
                  <a:pt x="9856675" y="13126323"/>
                </a:lnTo>
                <a:lnTo>
                  <a:pt x="9856675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2342383">
            <a:off x="11883424" y="-3356030"/>
            <a:ext cx="8242148" cy="7428109"/>
          </a:xfrm>
          <a:custGeom>
            <a:avLst/>
            <a:gdLst/>
            <a:ahLst/>
            <a:cxnLst/>
            <a:rect l="l" t="t" r="r" b="b"/>
            <a:pathLst>
              <a:path w="8242148" h="7428109">
                <a:moveTo>
                  <a:pt x="0" y="0"/>
                </a:moveTo>
                <a:lnTo>
                  <a:pt x="8242148" y="0"/>
                </a:lnTo>
                <a:lnTo>
                  <a:pt x="8242148" y="7428109"/>
                </a:lnTo>
                <a:lnTo>
                  <a:pt x="0" y="742810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3894156">
            <a:off x="-1213032" y="8040057"/>
            <a:ext cx="3097322" cy="4114800"/>
          </a:xfrm>
          <a:custGeom>
            <a:avLst/>
            <a:gdLst/>
            <a:ahLst/>
            <a:cxnLst/>
            <a:rect l="l" t="t" r="r" b="b"/>
            <a:pathLst>
              <a:path w="3097322" h="4114800">
                <a:moveTo>
                  <a:pt x="0" y="0"/>
                </a:moveTo>
                <a:lnTo>
                  <a:pt x="3097322" y="0"/>
                </a:lnTo>
                <a:lnTo>
                  <a:pt x="309732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15751" y="0"/>
            <a:ext cx="18303751" cy="10287000"/>
          </a:xfrm>
          <a:custGeom>
            <a:avLst/>
            <a:gdLst/>
            <a:ahLst/>
            <a:cxnLst/>
            <a:rect l="l" t="t" r="r" b="b"/>
            <a:pathLst>
              <a:path w="18303751" h="10287000">
                <a:moveTo>
                  <a:pt x="0" y="0"/>
                </a:moveTo>
                <a:lnTo>
                  <a:pt x="18303751" y="0"/>
                </a:lnTo>
                <a:lnTo>
                  <a:pt x="18303751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43" b="-43"/>
            </a:stretch>
          </a:blipFill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456868" y="-256989"/>
            <a:ext cx="19201737" cy="10800977"/>
          </a:xfrm>
          <a:custGeom>
            <a:avLst/>
            <a:gdLst/>
            <a:ahLst/>
            <a:cxnLst/>
            <a:rect l="l" t="t" r="r" b="b"/>
            <a:pathLst>
              <a:path w="19201737" h="10800977">
                <a:moveTo>
                  <a:pt x="0" y="0"/>
                </a:moveTo>
                <a:lnTo>
                  <a:pt x="19201736" y="0"/>
                </a:lnTo>
                <a:lnTo>
                  <a:pt x="19201736" y="10800978"/>
                </a:lnTo>
                <a:lnTo>
                  <a:pt x="0" y="108009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428970" y="-1028700"/>
            <a:ext cx="4391511" cy="4114800"/>
          </a:xfrm>
          <a:custGeom>
            <a:avLst/>
            <a:gdLst/>
            <a:ahLst/>
            <a:cxnLst/>
            <a:rect l="l" t="t" r="r" b="b"/>
            <a:pathLst>
              <a:path w="4391511" h="4114800">
                <a:moveTo>
                  <a:pt x="0" y="0"/>
                </a:moveTo>
                <a:lnTo>
                  <a:pt x="4391511" y="0"/>
                </a:lnTo>
                <a:lnTo>
                  <a:pt x="439151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3362" y="0"/>
            <a:ext cx="18284638" cy="10285109"/>
          </a:xfrm>
          <a:custGeom>
            <a:avLst/>
            <a:gdLst/>
            <a:ahLst/>
            <a:cxnLst/>
            <a:rect l="l" t="t" r="r" b="b"/>
            <a:pathLst>
              <a:path w="18284638" h="10285109">
                <a:moveTo>
                  <a:pt x="0" y="0"/>
                </a:moveTo>
                <a:lnTo>
                  <a:pt x="18284638" y="0"/>
                </a:lnTo>
                <a:lnTo>
                  <a:pt x="18284638" y="10285109"/>
                </a:lnTo>
                <a:lnTo>
                  <a:pt x="0" y="102851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592578" y="8229600"/>
            <a:ext cx="4565737" cy="4114800"/>
          </a:xfrm>
          <a:custGeom>
            <a:avLst/>
            <a:gdLst/>
            <a:ahLst/>
            <a:cxnLst/>
            <a:rect l="l" t="t" r="r" b="b"/>
            <a:pathLst>
              <a:path w="4565737" h="4114800">
                <a:moveTo>
                  <a:pt x="0" y="0"/>
                </a:moveTo>
                <a:lnTo>
                  <a:pt x="4565737" y="0"/>
                </a:lnTo>
                <a:lnTo>
                  <a:pt x="456573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>
            <a:off x="-133350" y="0"/>
            <a:ext cx="19008268" cy="10692151"/>
          </a:xfrm>
          <a:custGeom>
            <a:avLst/>
            <a:gdLst/>
            <a:ahLst/>
            <a:cxnLst/>
            <a:rect l="l" t="t" r="r" b="b"/>
            <a:pathLst>
              <a:path w="19008268" h="10692151">
                <a:moveTo>
                  <a:pt x="0" y="0"/>
                </a:moveTo>
                <a:lnTo>
                  <a:pt x="19008268" y="0"/>
                </a:lnTo>
                <a:lnTo>
                  <a:pt x="19008268" y="10692151"/>
                </a:lnTo>
                <a:lnTo>
                  <a:pt x="0" y="1069215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318204" flipH="1">
            <a:off x="-1779967" y="-3409843"/>
            <a:ext cx="7766439" cy="10342716"/>
          </a:xfrm>
          <a:custGeom>
            <a:avLst/>
            <a:gdLst/>
            <a:ahLst/>
            <a:cxnLst/>
            <a:rect l="l" t="t" r="r" b="b"/>
            <a:pathLst>
              <a:path w="7766439" h="10342716">
                <a:moveTo>
                  <a:pt x="7766440" y="0"/>
                </a:moveTo>
                <a:lnTo>
                  <a:pt x="0" y="0"/>
                </a:lnTo>
                <a:lnTo>
                  <a:pt x="0" y="10342716"/>
                </a:lnTo>
                <a:lnTo>
                  <a:pt x="7766440" y="10342716"/>
                </a:lnTo>
                <a:lnTo>
                  <a:pt x="776644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0"/>
            <a:ext cx="18288000" cy="10685929"/>
          </a:xfrm>
          <a:custGeom>
            <a:avLst/>
            <a:gdLst/>
            <a:ahLst/>
            <a:cxnLst/>
            <a:rect l="l" t="t" r="r" b="b"/>
            <a:pathLst>
              <a:path w="18288000" h="10685929">
                <a:moveTo>
                  <a:pt x="0" y="0"/>
                </a:moveTo>
                <a:lnTo>
                  <a:pt x="18288000" y="0"/>
                </a:lnTo>
                <a:lnTo>
                  <a:pt x="18288000" y="10685929"/>
                </a:lnTo>
                <a:lnTo>
                  <a:pt x="0" y="1068592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5211" t="-23787" r="-42348" b="-27890"/>
            </a:stretch>
          </a:blipFill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318204" flipH="1">
            <a:off x="-1779967" y="-3409843"/>
            <a:ext cx="7766439" cy="10342716"/>
          </a:xfrm>
          <a:custGeom>
            <a:avLst/>
            <a:gdLst/>
            <a:ahLst/>
            <a:cxnLst/>
            <a:rect l="l" t="t" r="r" b="b"/>
            <a:pathLst>
              <a:path w="7766439" h="10342716">
                <a:moveTo>
                  <a:pt x="7766440" y="0"/>
                </a:moveTo>
                <a:lnTo>
                  <a:pt x="0" y="0"/>
                </a:lnTo>
                <a:lnTo>
                  <a:pt x="0" y="10342716"/>
                </a:lnTo>
                <a:lnTo>
                  <a:pt x="7766440" y="10342716"/>
                </a:lnTo>
                <a:lnTo>
                  <a:pt x="776644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0"/>
            <a:ext cx="18288000" cy="11490732"/>
          </a:xfrm>
          <a:custGeom>
            <a:avLst/>
            <a:gdLst/>
            <a:ahLst/>
            <a:cxnLst/>
            <a:rect l="l" t="t" r="r" b="b"/>
            <a:pathLst>
              <a:path w="18288000" h="11490732">
                <a:moveTo>
                  <a:pt x="0" y="0"/>
                </a:moveTo>
                <a:lnTo>
                  <a:pt x="18288000" y="0"/>
                </a:lnTo>
                <a:lnTo>
                  <a:pt x="18288000" y="11490732"/>
                </a:lnTo>
                <a:lnTo>
                  <a:pt x="0" y="114907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651" b="-651"/>
            </a:stretch>
          </a:blipFill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B729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2342383">
            <a:off x="11883424" y="-3356030"/>
            <a:ext cx="8242148" cy="7428109"/>
          </a:xfrm>
          <a:custGeom>
            <a:avLst/>
            <a:gdLst/>
            <a:ahLst/>
            <a:cxnLst/>
            <a:rect l="l" t="t" r="r" b="b"/>
            <a:pathLst>
              <a:path w="8242148" h="7428109">
                <a:moveTo>
                  <a:pt x="0" y="0"/>
                </a:moveTo>
                <a:lnTo>
                  <a:pt x="8242148" y="0"/>
                </a:lnTo>
                <a:lnTo>
                  <a:pt x="8242148" y="7428109"/>
                </a:lnTo>
                <a:lnTo>
                  <a:pt x="0" y="742810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3894156">
            <a:off x="-1213032" y="8040057"/>
            <a:ext cx="3097322" cy="4114800"/>
          </a:xfrm>
          <a:custGeom>
            <a:avLst/>
            <a:gdLst/>
            <a:ahLst/>
            <a:cxnLst/>
            <a:rect l="l" t="t" r="r" b="b"/>
            <a:pathLst>
              <a:path w="3097322" h="4114800">
                <a:moveTo>
                  <a:pt x="0" y="0"/>
                </a:moveTo>
                <a:lnTo>
                  <a:pt x="3097322" y="0"/>
                </a:lnTo>
                <a:lnTo>
                  <a:pt x="309732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372369" y="-26557"/>
            <a:ext cx="19032738" cy="10340113"/>
          </a:xfrm>
          <a:custGeom>
            <a:avLst/>
            <a:gdLst/>
            <a:ahLst/>
            <a:cxnLst/>
            <a:rect l="l" t="t" r="r" b="b"/>
            <a:pathLst>
              <a:path w="19032738" h="10340113">
                <a:moveTo>
                  <a:pt x="0" y="0"/>
                </a:moveTo>
                <a:lnTo>
                  <a:pt x="19032738" y="0"/>
                </a:lnTo>
                <a:lnTo>
                  <a:pt x="19032738" y="10340114"/>
                </a:lnTo>
                <a:lnTo>
                  <a:pt x="0" y="1034011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b="-30135"/>
            </a:stretch>
          </a:blipFill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622271">
            <a:off x="-644005" y="-2145694"/>
            <a:ext cx="5388050" cy="4855897"/>
          </a:xfrm>
          <a:custGeom>
            <a:avLst/>
            <a:gdLst/>
            <a:ahLst/>
            <a:cxnLst/>
            <a:rect l="l" t="t" r="r" b="b"/>
            <a:pathLst>
              <a:path w="5388050" h="4855897">
                <a:moveTo>
                  <a:pt x="0" y="0"/>
                </a:moveTo>
                <a:lnTo>
                  <a:pt x="5388050" y="0"/>
                </a:lnTo>
                <a:lnTo>
                  <a:pt x="5388050" y="4855897"/>
                </a:lnTo>
                <a:lnTo>
                  <a:pt x="0" y="48558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4592578" y="-1146979"/>
            <a:ext cx="4391511" cy="4114800"/>
          </a:xfrm>
          <a:custGeom>
            <a:avLst/>
            <a:gdLst/>
            <a:ahLst/>
            <a:cxnLst/>
            <a:rect l="l" t="t" r="r" b="b"/>
            <a:pathLst>
              <a:path w="4391511" h="4114800">
                <a:moveTo>
                  <a:pt x="0" y="0"/>
                </a:moveTo>
                <a:lnTo>
                  <a:pt x="4391511" y="0"/>
                </a:lnTo>
                <a:lnTo>
                  <a:pt x="439151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473866" y="-71342"/>
            <a:ext cx="18541660" cy="10429684"/>
          </a:xfrm>
          <a:custGeom>
            <a:avLst/>
            <a:gdLst/>
            <a:ahLst/>
            <a:cxnLst/>
            <a:rect l="l" t="t" r="r" b="b"/>
            <a:pathLst>
              <a:path w="18541660" h="10429684">
                <a:moveTo>
                  <a:pt x="0" y="0"/>
                </a:moveTo>
                <a:lnTo>
                  <a:pt x="18541659" y="0"/>
                </a:lnTo>
                <a:lnTo>
                  <a:pt x="18541659" y="10429684"/>
                </a:lnTo>
                <a:lnTo>
                  <a:pt x="0" y="1042968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622271">
            <a:off x="-644005" y="-2145694"/>
            <a:ext cx="5388050" cy="4855897"/>
          </a:xfrm>
          <a:custGeom>
            <a:avLst/>
            <a:gdLst/>
            <a:ahLst/>
            <a:cxnLst/>
            <a:rect l="l" t="t" r="r" b="b"/>
            <a:pathLst>
              <a:path w="5388050" h="4855897">
                <a:moveTo>
                  <a:pt x="0" y="0"/>
                </a:moveTo>
                <a:lnTo>
                  <a:pt x="5388050" y="0"/>
                </a:lnTo>
                <a:lnTo>
                  <a:pt x="5388050" y="4855897"/>
                </a:lnTo>
                <a:lnTo>
                  <a:pt x="0" y="48558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4592578" y="-1146979"/>
            <a:ext cx="4391511" cy="4114800"/>
          </a:xfrm>
          <a:custGeom>
            <a:avLst/>
            <a:gdLst/>
            <a:ahLst/>
            <a:cxnLst/>
            <a:rect l="l" t="t" r="r" b="b"/>
            <a:pathLst>
              <a:path w="4391511" h="4114800">
                <a:moveTo>
                  <a:pt x="0" y="0"/>
                </a:moveTo>
                <a:lnTo>
                  <a:pt x="4391511" y="0"/>
                </a:lnTo>
                <a:lnTo>
                  <a:pt x="439151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4201236" y="-3462319"/>
            <a:ext cx="9885527" cy="13982358"/>
          </a:xfrm>
          <a:custGeom>
            <a:avLst/>
            <a:gdLst/>
            <a:ahLst/>
            <a:cxnLst/>
            <a:rect l="l" t="t" r="r" b="b"/>
            <a:pathLst>
              <a:path w="9885527" h="13982358">
                <a:moveTo>
                  <a:pt x="0" y="0"/>
                </a:moveTo>
                <a:lnTo>
                  <a:pt x="9885528" y="0"/>
                </a:lnTo>
                <a:lnTo>
                  <a:pt x="9885528" y="13982358"/>
                </a:lnTo>
                <a:lnTo>
                  <a:pt x="0" y="1398235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6123355">
            <a:off x="8443651" y="2926547"/>
            <a:ext cx="5439678" cy="10245970"/>
          </a:xfrm>
          <a:custGeom>
            <a:avLst/>
            <a:gdLst/>
            <a:ahLst/>
            <a:cxnLst/>
            <a:rect l="l" t="t" r="r" b="b"/>
            <a:pathLst>
              <a:path w="5439678" h="10245970">
                <a:moveTo>
                  <a:pt x="0" y="0"/>
                </a:moveTo>
                <a:lnTo>
                  <a:pt x="5439679" y="0"/>
                </a:lnTo>
                <a:lnTo>
                  <a:pt x="5439679" y="10245969"/>
                </a:lnTo>
                <a:lnTo>
                  <a:pt x="0" y="102459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4924508">
            <a:off x="4169723" y="-2411872"/>
            <a:ext cx="6260463" cy="11791968"/>
          </a:xfrm>
          <a:custGeom>
            <a:avLst/>
            <a:gdLst/>
            <a:ahLst/>
            <a:cxnLst/>
            <a:rect l="l" t="t" r="r" b="b"/>
            <a:pathLst>
              <a:path w="6260463" h="11791968">
                <a:moveTo>
                  <a:pt x="0" y="0"/>
                </a:moveTo>
                <a:lnTo>
                  <a:pt x="6260463" y="0"/>
                </a:lnTo>
                <a:lnTo>
                  <a:pt x="6260463" y="11791968"/>
                </a:lnTo>
                <a:lnTo>
                  <a:pt x="0" y="117919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171475" y="2237468"/>
            <a:ext cx="13945051" cy="5812063"/>
          </a:xfrm>
          <a:custGeom>
            <a:avLst/>
            <a:gdLst/>
            <a:ahLst/>
            <a:cxnLst/>
            <a:rect l="l" t="t" r="r" b="b"/>
            <a:pathLst>
              <a:path w="13945051" h="5812063">
                <a:moveTo>
                  <a:pt x="0" y="0"/>
                </a:moveTo>
                <a:lnTo>
                  <a:pt x="13945050" y="0"/>
                </a:lnTo>
                <a:lnTo>
                  <a:pt x="13945050" y="5812064"/>
                </a:lnTo>
                <a:lnTo>
                  <a:pt x="0" y="581206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622271">
            <a:off x="-1225030" y="-1826359"/>
            <a:ext cx="5397453" cy="4864372"/>
          </a:xfrm>
          <a:custGeom>
            <a:avLst/>
            <a:gdLst/>
            <a:ahLst/>
            <a:cxnLst/>
            <a:rect l="l" t="t" r="r" b="b"/>
            <a:pathLst>
              <a:path w="5397453" h="4864372">
                <a:moveTo>
                  <a:pt x="0" y="0"/>
                </a:moveTo>
                <a:lnTo>
                  <a:pt x="5397454" y="0"/>
                </a:lnTo>
                <a:lnTo>
                  <a:pt x="5397454" y="4864371"/>
                </a:lnTo>
                <a:lnTo>
                  <a:pt x="0" y="486437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3978565" y="7796887"/>
            <a:ext cx="5045870" cy="4547513"/>
          </a:xfrm>
          <a:custGeom>
            <a:avLst/>
            <a:gdLst/>
            <a:ahLst/>
            <a:cxnLst/>
            <a:rect l="l" t="t" r="r" b="b"/>
            <a:pathLst>
              <a:path w="5045870" h="4547513">
                <a:moveTo>
                  <a:pt x="0" y="0"/>
                </a:moveTo>
                <a:lnTo>
                  <a:pt x="5045870" y="0"/>
                </a:lnTo>
                <a:lnTo>
                  <a:pt x="5045870" y="4547513"/>
                </a:lnTo>
                <a:lnTo>
                  <a:pt x="0" y="454751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-2068622" y="3948329"/>
            <a:ext cx="3097322" cy="4114800"/>
          </a:xfrm>
          <a:custGeom>
            <a:avLst/>
            <a:gdLst/>
            <a:ahLst/>
            <a:cxnLst/>
            <a:rect l="l" t="t" r="r" b="b"/>
            <a:pathLst>
              <a:path w="3097322" h="4114800">
                <a:moveTo>
                  <a:pt x="0" y="0"/>
                </a:moveTo>
                <a:lnTo>
                  <a:pt x="3097322" y="0"/>
                </a:lnTo>
                <a:lnTo>
                  <a:pt x="309732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1587773">
            <a:off x="15428970" y="-1028700"/>
            <a:ext cx="5311723" cy="4977029"/>
          </a:xfrm>
          <a:custGeom>
            <a:avLst/>
            <a:gdLst/>
            <a:ahLst/>
            <a:cxnLst/>
            <a:rect l="l" t="t" r="r" b="b"/>
            <a:pathLst>
              <a:path w="5311723" h="4977029">
                <a:moveTo>
                  <a:pt x="0" y="0"/>
                </a:moveTo>
                <a:lnTo>
                  <a:pt x="5311723" y="0"/>
                </a:lnTo>
                <a:lnTo>
                  <a:pt x="5311723" y="4977029"/>
                </a:lnTo>
                <a:lnTo>
                  <a:pt x="0" y="497702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2316511" y="4867601"/>
            <a:ext cx="14045074" cy="18687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3794"/>
              </a:lnSpc>
              <a:spcBef>
                <a:spcPct val="0"/>
              </a:spcBef>
            </a:pPr>
            <a:r>
              <a:rPr lang="en-US" sz="14075" u="none" strike="noStrike" dirty="0" err="1">
                <a:solidFill>
                  <a:schemeClr val="accent6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Terima</a:t>
            </a:r>
            <a:r>
              <a:rPr lang="en-US" sz="14075" u="none" strike="noStrike" dirty="0">
                <a:solidFill>
                  <a:schemeClr val="accent6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 Kasih</a:t>
            </a:r>
          </a:p>
        </p:txBody>
      </p:sp>
      <p:sp>
        <p:nvSpPr>
          <p:cNvPr id="10" name="Freeform 10"/>
          <p:cNvSpPr/>
          <p:nvPr/>
        </p:nvSpPr>
        <p:spPr>
          <a:xfrm rot="3351122">
            <a:off x="11633512" y="1028700"/>
            <a:ext cx="3875393" cy="4114800"/>
          </a:xfrm>
          <a:custGeom>
            <a:avLst/>
            <a:gdLst/>
            <a:ahLst/>
            <a:cxnLst/>
            <a:rect l="l" t="t" r="r" b="b"/>
            <a:pathLst>
              <a:path w="3875393" h="4114800">
                <a:moveTo>
                  <a:pt x="0" y="0"/>
                </a:moveTo>
                <a:lnTo>
                  <a:pt x="3875393" y="0"/>
                </a:lnTo>
                <a:lnTo>
                  <a:pt x="387539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028700" y="6914813"/>
            <a:ext cx="3136544" cy="3119436"/>
          </a:xfrm>
          <a:custGeom>
            <a:avLst/>
            <a:gdLst/>
            <a:ahLst/>
            <a:cxnLst/>
            <a:rect l="l" t="t" r="r" b="b"/>
            <a:pathLst>
              <a:path w="3136544" h="3119436">
                <a:moveTo>
                  <a:pt x="0" y="0"/>
                </a:moveTo>
                <a:lnTo>
                  <a:pt x="3136544" y="0"/>
                </a:lnTo>
                <a:lnTo>
                  <a:pt x="3136544" y="3119436"/>
                </a:lnTo>
                <a:lnTo>
                  <a:pt x="0" y="311943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xmlns="" r:embed="rId17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53</Words>
  <Application>Microsoft Office PowerPoint</Application>
  <PresentationFormat>Custom</PresentationFormat>
  <Paragraphs>13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Balsamiq Sans</vt:lpstr>
      <vt:lpstr>Verdana</vt:lpstr>
      <vt:lpstr>Calibri</vt:lpstr>
      <vt:lpstr>Dreaming Outloud Sans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PRESENTASI MATERI IPAS KELAS 4</dc:title>
  <cp:lastModifiedBy>ASUS</cp:lastModifiedBy>
  <cp:revision>4</cp:revision>
  <dcterms:created xsi:type="dcterms:W3CDTF">2006-08-16T00:00:00Z</dcterms:created>
  <dcterms:modified xsi:type="dcterms:W3CDTF">2024-09-26T02:36:35Z</dcterms:modified>
  <dc:identifier>DAGPMrX3dwg</dc:identifier>
</cp:coreProperties>
</file>